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sldIdLst>
    <p:sldId id="265" r:id="rId2"/>
    <p:sldId id="328" r:id="rId3"/>
    <p:sldId id="341" r:id="rId4"/>
    <p:sldId id="332" r:id="rId5"/>
    <p:sldId id="333" r:id="rId6"/>
    <p:sldId id="346" r:id="rId7"/>
    <p:sldId id="350" r:id="rId8"/>
    <p:sldId id="351" r:id="rId9"/>
    <p:sldId id="353" r:id="rId10"/>
    <p:sldId id="349" r:id="rId11"/>
    <p:sldId id="340" r:id="rId12"/>
    <p:sldId id="352" r:id="rId13"/>
    <p:sldId id="343" r:id="rId14"/>
    <p:sldId id="344" r:id="rId15"/>
    <p:sldId id="347" r:id="rId16"/>
    <p:sldId id="354" r:id="rId17"/>
    <p:sldId id="33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78" d="100"/>
          <a:sy n="78" d="100"/>
        </p:scale>
        <p:origin x="1240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E54A9C-354E-4160-8694-1FF7CABC7787}" type="doc">
      <dgm:prSet loTypeId="urn:microsoft.com/office/officeart/2005/8/layout/pyramid1" loCatId="pyramid" qsTypeId="urn:microsoft.com/office/officeart/2005/8/quickstyle/simple1" qsCatId="simple" csTypeId="urn:microsoft.com/office/officeart/2005/8/colors/accent2_2" csCatId="accent2" phldr="1"/>
      <dgm:spPr/>
    </dgm:pt>
    <dgm:pt modelId="{367B1449-CA36-43E2-ACFF-B46B75E4E477}">
      <dgm:prSet phldrT="[Text]" custT="1"/>
      <dgm:spPr/>
      <dgm:t>
        <a:bodyPr/>
        <a:lstStyle/>
        <a:p>
          <a:pPr>
            <a:lnSpc>
              <a:spcPct val="300000"/>
            </a:lnSpc>
          </a:pPr>
          <a:r>
            <a:rPr lang="en-US" sz="1600" b="1" dirty="0">
              <a:solidFill>
                <a:schemeClr val="bg1"/>
              </a:solidFill>
            </a:rPr>
            <a:t>Localization</a:t>
          </a:r>
        </a:p>
      </dgm:t>
    </dgm:pt>
    <dgm:pt modelId="{C7B30DBB-88AE-4247-BD6E-E246B6820B02}" type="parTrans" cxnId="{B9CF2D6E-262F-4DCF-8B49-2A7F526BCDA0}">
      <dgm:prSet/>
      <dgm:spPr/>
      <dgm:t>
        <a:bodyPr/>
        <a:lstStyle/>
        <a:p>
          <a:endParaRPr lang="en-US"/>
        </a:p>
      </dgm:t>
    </dgm:pt>
    <dgm:pt modelId="{472FC62C-505F-4037-8EE9-AACE497DCE78}" type="sibTrans" cxnId="{B9CF2D6E-262F-4DCF-8B49-2A7F526BCDA0}">
      <dgm:prSet/>
      <dgm:spPr/>
      <dgm:t>
        <a:bodyPr/>
        <a:lstStyle/>
        <a:p>
          <a:endParaRPr lang="en-US"/>
        </a:p>
      </dgm:t>
    </dgm:pt>
    <dgm:pt modelId="{B5D9EDBE-18CF-43E5-A770-D914E7227D60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Object Detection</a:t>
          </a:r>
        </a:p>
      </dgm:t>
    </dgm:pt>
    <dgm:pt modelId="{28475873-1B10-406C-BAF0-91D63CAFCB57}" type="parTrans" cxnId="{B3C9A200-6465-4E31-95ED-FE337FF548FD}">
      <dgm:prSet/>
      <dgm:spPr/>
      <dgm:t>
        <a:bodyPr/>
        <a:lstStyle/>
        <a:p>
          <a:endParaRPr lang="en-US"/>
        </a:p>
      </dgm:t>
    </dgm:pt>
    <dgm:pt modelId="{11BE85B4-E0F4-4914-AC56-759AABC41769}" type="sibTrans" cxnId="{B3C9A200-6465-4E31-95ED-FE337FF548FD}">
      <dgm:prSet/>
      <dgm:spPr/>
      <dgm:t>
        <a:bodyPr/>
        <a:lstStyle/>
        <a:p>
          <a:endParaRPr lang="en-US"/>
        </a:p>
      </dgm:t>
    </dgm:pt>
    <dgm:pt modelId="{EBE8DB4D-54D1-475B-B3F6-F691CA567C28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Mapping</a:t>
          </a:r>
        </a:p>
      </dgm:t>
    </dgm:pt>
    <dgm:pt modelId="{F9CDB2BA-D615-45F2-A829-D50ACCC8469D}" type="parTrans" cxnId="{468DD836-BB0D-42ED-BB9C-326189E721C8}">
      <dgm:prSet/>
      <dgm:spPr/>
      <dgm:t>
        <a:bodyPr/>
        <a:lstStyle/>
        <a:p>
          <a:endParaRPr lang="en-US"/>
        </a:p>
      </dgm:t>
    </dgm:pt>
    <dgm:pt modelId="{CE1EB18B-7A01-428C-9EE2-DA599734CEA1}" type="sibTrans" cxnId="{468DD836-BB0D-42ED-BB9C-326189E721C8}">
      <dgm:prSet/>
      <dgm:spPr/>
      <dgm:t>
        <a:bodyPr/>
        <a:lstStyle/>
        <a:p>
          <a:endParaRPr lang="en-US"/>
        </a:p>
      </dgm:t>
    </dgm:pt>
    <dgm:pt modelId="{669F425F-63F2-4228-82AF-3D6525533890}" type="pres">
      <dgm:prSet presAssocID="{88E54A9C-354E-4160-8694-1FF7CABC7787}" presName="Name0" presStyleCnt="0">
        <dgm:presLayoutVars>
          <dgm:dir/>
          <dgm:animLvl val="lvl"/>
          <dgm:resizeHandles val="exact"/>
        </dgm:presLayoutVars>
      </dgm:prSet>
      <dgm:spPr/>
    </dgm:pt>
    <dgm:pt modelId="{5DF3A69C-4E2A-4F3F-B901-89EDB4DEE3D7}" type="pres">
      <dgm:prSet presAssocID="{367B1449-CA36-43E2-ACFF-B46B75E4E477}" presName="Name8" presStyleCnt="0"/>
      <dgm:spPr/>
    </dgm:pt>
    <dgm:pt modelId="{A2CD1FBB-AA0D-4E35-84C7-3F5B01E2B57A}" type="pres">
      <dgm:prSet presAssocID="{367B1449-CA36-43E2-ACFF-B46B75E4E477}" presName="level" presStyleLbl="node1" presStyleIdx="0" presStyleCnt="3">
        <dgm:presLayoutVars>
          <dgm:chMax val="1"/>
          <dgm:bulletEnabled val="1"/>
        </dgm:presLayoutVars>
      </dgm:prSet>
      <dgm:spPr/>
    </dgm:pt>
    <dgm:pt modelId="{0FC045AC-852D-4322-A78D-43B80ED8A8AD}" type="pres">
      <dgm:prSet presAssocID="{367B1449-CA36-43E2-ACFF-B46B75E4E47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34DFD2E-4714-4288-8BC4-2D0391D16B0E}" type="pres">
      <dgm:prSet presAssocID="{B5D9EDBE-18CF-43E5-A770-D914E7227D60}" presName="Name8" presStyleCnt="0"/>
      <dgm:spPr/>
    </dgm:pt>
    <dgm:pt modelId="{59C5F1CA-2AD8-4B0E-AD2C-909C04A86E4D}" type="pres">
      <dgm:prSet presAssocID="{B5D9EDBE-18CF-43E5-A770-D914E7227D60}" presName="level" presStyleLbl="node1" presStyleIdx="1" presStyleCnt="3">
        <dgm:presLayoutVars>
          <dgm:chMax val="1"/>
          <dgm:bulletEnabled val="1"/>
        </dgm:presLayoutVars>
      </dgm:prSet>
      <dgm:spPr/>
    </dgm:pt>
    <dgm:pt modelId="{78E6CC0F-CDE3-4699-9627-873C0063CF4C}" type="pres">
      <dgm:prSet presAssocID="{B5D9EDBE-18CF-43E5-A770-D914E7227D6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CC023F-9BA6-4F08-8781-09E33670A2DC}" type="pres">
      <dgm:prSet presAssocID="{EBE8DB4D-54D1-475B-B3F6-F691CA567C28}" presName="Name8" presStyleCnt="0"/>
      <dgm:spPr/>
    </dgm:pt>
    <dgm:pt modelId="{299D7335-4F32-4422-B8AB-C3CFBAB7083F}" type="pres">
      <dgm:prSet presAssocID="{EBE8DB4D-54D1-475B-B3F6-F691CA567C28}" presName="level" presStyleLbl="node1" presStyleIdx="2" presStyleCnt="3">
        <dgm:presLayoutVars>
          <dgm:chMax val="1"/>
          <dgm:bulletEnabled val="1"/>
        </dgm:presLayoutVars>
      </dgm:prSet>
      <dgm:spPr/>
    </dgm:pt>
    <dgm:pt modelId="{326D4127-BAEF-40E8-A937-075E3FF5BFDE}" type="pres">
      <dgm:prSet presAssocID="{EBE8DB4D-54D1-475B-B3F6-F691CA567C2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3C9A200-6465-4E31-95ED-FE337FF548FD}" srcId="{88E54A9C-354E-4160-8694-1FF7CABC7787}" destId="{B5D9EDBE-18CF-43E5-A770-D914E7227D60}" srcOrd="1" destOrd="0" parTransId="{28475873-1B10-406C-BAF0-91D63CAFCB57}" sibTransId="{11BE85B4-E0F4-4914-AC56-759AABC41769}"/>
    <dgm:cxn modelId="{DB27CA00-DC12-424F-9DC3-DB3382E704E1}" type="presOf" srcId="{367B1449-CA36-43E2-ACFF-B46B75E4E477}" destId="{0FC045AC-852D-4322-A78D-43B80ED8A8AD}" srcOrd="1" destOrd="0" presId="urn:microsoft.com/office/officeart/2005/8/layout/pyramid1"/>
    <dgm:cxn modelId="{FE32C12C-082A-457D-919D-BC9F40ED037F}" type="presOf" srcId="{EBE8DB4D-54D1-475B-B3F6-F691CA567C28}" destId="{299D7335-4F32-4422-B8AB-C3CFBAB7083F}" srcOrd="0" destOrd="0" presId="urn:microsoft.com/office/officeart/2005/8/layout/pyramid1"/>
    <dgm:cxn modelId="{468DD836-BB0D-42ED-BB9C-326189E721C8}" srcId="{88E54A9C-354E-4160-8694-1FF7CABC7787}" destId="{EBE8DB4D-54D1-475B-B3F6-F691CA567C28}" srcOrd="2" destOrd="0" parTransId="{F9CDB2BA-D615-45F2-A829-D50ACCC8469D}" sibTransId="{CE1EB18B-7A01-428C-9EE2-DA599734CEA1}"/>
    <dgm:cxn modelId="{B9CF2D6E-262F-4DCF-8B49-2A7F526BCDA0}" srcId="{88E54A9C-354E-4160-8694-1FF7CABC7787}" destId="{367B1449-CA36-43E2-ACFF-B46B75E4E477}" srcOrd="0" destOrd="0" parTransId="{C7B30DBB-88AE-4247-BD6E-E246B6820B02}" sibTransId="{472FC62C-505F-4037-8EE9-AACE497DCE78}"/>
    <dgm:cxn modelId="{436BF553-414B-4507-86DF-F8F7D4B59547}" type="presOf" srcId="{B5D9EDBE-18CF-43E5-A770-D914E7227D60}" destId="{78E6CC0F-CDE3-4699-9627-873C0063CF4C}" srcOrd="1" destOrd="0" presId="urn:microsoft.com/office/officeart/2005/8/layout/pyramid1"/>
    <dgm:cxn modelId="{37515B86-C456-470A-86CC-FB7D13EC084E}" type="presOf" srcId="{B5D9EDBE-18CF-43E5-A770-D914E7227D60}" destId="{59C5F1CA-2AD8-4B0E-AD2C-909C04A86E4D}" srcOrd="0" destOrd="0" presId="urn:microsoft.com/office/officeart/2005/8/layout/pyramid1"/>
    <dgm:cxn modelId="{1EC0FDA3-9BF5-47B2-BE3B-06EF3F08ACC1}" type="presOf" srcId="{367B1449-CA36-43E2-ACFF-B46B75E4E477}" destId="{A2CD1FBB-AA0D-4E35-84C7-3F5B01E2B57A}" srcOrd="0" destOrd="0" presId="urn:microsoft.com/office/officeart/2005/8/layout/pyramid1"/>
    <dgm:cxn modelId="{890F6BC1-1A2F-44E1-ADE4-3B0709554747}" type="presOf" srcId="{EBE8DB4D-54D1-475B-B3F6-F691CA567C28}" destId="{326D4127-BAEF-40E8-A937-075E3FF5BFDE}" srcOrd="1" destOrd="0" presId="urn:microsoft.com/office/officeart/2005/8/layout/pyramid1"/>
    <dgm:cxn modelId="{0639C4FC-D7C1-49BB-9D9D-D205EDD61701}" type="presOf" srcId="{88E54A9C-354E-4160-8694-1FF7CABC7787}" destId="{669F425F-63F2-4228-82AF-3D6525533890}" srcOrd="0" destOrd="0" presId="urn:microsoft.com/office/officeart/2005/8/layout/pyramid1"/>
    <dgm:cxn modelId="{03504CE2-279C-4F53-B5E7-A472868E5B94}" type="presParOf" srcId="{669F425F-63F2-4228-82AF-3D6525533890}" destId="{5DF3A69C-4E2A-4F3F-B901-89EDB4DEE3D7}" srcOrd="0" destOrd="0" presId="urn:microsoft.com/office/officeart/2005/8/layout/pyramid1"/>
    <dgm:cxn modelId="{27A4C707-A8B8-4274-BC4E-53B14FDE86CD}" type="presParOf" srcId="{5DF3A69C-4E2A-4F3F-B901-89EDB4DEE3D7}" destId="{A2CD1FBB-AA0D-4E35-84C7-3F5B01E2B57A}" srcOrd="0" destOrd="0" presId="urn:microsoft.com/office/officeart/2005/8/layout/pyramid1"/>
    <dgm:cxn modelId="{E4256350-5DFD-4D39-9D80-234837F39ACC}" type="presParOf" srcId="{5DF3A69C-4E2A-4F3F-B901-89EDB4DEE3D7}" destId="{0FC045AC-852D-4322-A78D-43B80ED8A8AD}" srcOrd="1" destOrd="0" presId="urn:microsoft.com/office/officeart/2005/8/layout/pyramid1"/>
    <dgm:cxn modelId="{B7C0AD3C-3262-4FD3-B342-CC9DF4588927}" type="presParOf" srcId="{669F425F-63F2-4228-82AF-3D6525533890}" destId="{934DFD2E-4714-4288-8BC4-2D0391D16B0E}" srcOrd="1" destOrd="0" presId="urn:microsoft.com/office/officeart/2005/8/layout/pyramid1"/>
    <dgm:cxn modelId="{4260E4C1-6D0A-4127-A742-F37AE638A8C3}" type="presParOf" srcId="{934DFD2E-4714-4288-8BC4-2D0391D16B0E}" destId="{59C5F1CA-2AD8-4B0E-AD2C-909C04A86E4D}" srcOrd="0" destOrd="0" presId="urn:microsoft.com/office/officeart/2005/8/layout/pyramid1"/>
    <dgm:cxn modelId="{23E92E97-3919-40FF-893C-F5B7C27A6B72}" type="presParOf" srcId="{934DFD2E-4714-4288-8BC4-2D0391D16B0E}" destId="{78E6CC0F-CDE3-4699-9627-873C0063CF4C}" srcOrd="1" destOrd="0" presId="urn:microsoft.com/office/officeart/2005/8/layout/pyramid1"/>
    <dgm:cxn modelId="{F30769B0-D0DA-4345-BBA5-4A0FE78BBB6B}" type="presParOf" srcId="{669F425F-63F2-4228-82AF-3D6525533890}" destId="{64CC023F-9BA6-4F08-8781-09E33670A2DC}" srcOrd="2" destOrd="0" presId="urn:microsoft.com/office/officeart/2005/8/layout/pyramid1"/>
    <dgm:cxn modelId="{2EBC0FC8-ECD5-429B-BAC6-757EF29C2A4F}" type="presParOf" srcId="{64CC023F-9BA6-4F08-8781-09E33670A2DC}" destId="{299D7335-4F32-4422-B8AB-C3CFBAB7083F}" srcOrd="0" destOrd="0" presId="urn:microsoft.com/office/officeart/2005/8/layout/pyramid1"/>
    <dgm:cxn modelId="{468F8C48-4995-4C9A-AB61-5015E8E25DD5}" type="presParOf" srcId="{64CC023F-9BA6-4F08-8781-09E33670A2DC}" destId="{326D4127-BAEF-40E8-A937-075E3FF5BFD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D1FBB-AA0D-4E35-84C7-3F5B01E2B57A}">
      <dsp:nvSpPr>
        <dsp:cNvPr id="0" name=""/>
        <dsp:cNvSpPr/>
      </dsp:nvSpPr>
      <dsp:spPr>
        <a:xfrm>
          <a:off x="2269066" y="0"/>
          <a:ext cx="2269066" cy="1362370"/>
        </a:xfrm>
        <a:prstGeom prst="trapezoid">
          <a:avLst>
            <a:gd name="adj" fmla="val 8327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3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Localization</a:t>
          </a:r>
        </a:p>
      </dsp:txBody>
      <dsp:txXfrm>
        <a:off x="2269066" y="0"/>
        <a:ext cx="2269066" cy="1362370"/>
      </dsp:txXfrm>
    </dsp:sp>
    <dsp:sp modelId="{59C5F1CA-2AD8-4B0E-AD2C-909C04A86E4D}">
      <dsp:nvSpPr>
        <dsp:cNvPr id="0" name=""/>
        <dsp:cNvSpPr/>
      </dsp:nvSpPr>
      <dsp:spPr>
        <a:xfrm>
          <a:off x="1134533" y="1362370"/>
          <a:ext cx="4538133" cy="1362370"/>
        </a:xfrm>
        <a:prstGeom prst="trapezoid">
          <a:avLst>
            <a:gd name="adj" fmla="val 8327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Object Detection</a:t>
          </a:r>
        </a:p>
      </dsp:txBody>
      <dsp:txXfrm>
        <a:off x="1928706" y="1362370"/>
        <a:ext cx="2949786" cy="1362370"/>
      </dsp:txXfrm>
    </dsp:sp>
    <dsp:sp modelId="{299D7335-4F32-4422-B8AB-C3CFBAB7083F}">
      <dsp:nvSpPr>
        <dsp:cNvPr id="0" name=""/>
        <dsp:cNvSpPr/>
      </dsp:nvSpPr>
      <dsp:spPr>
        <a:xfrm>
          <a:off x="0" y="2724740"/>
          <a:ext cx="6807200" cy="1362370"/>
        </a:xfrm>
        <a:prstGeom prst="trapezoid">
          <a:avLst>
            <a:gd name="adj" fmla="val 8327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Mapping</a:t>
          </a:r>
        </a:p>
      </dsp:txBody>
      <dsp:txXfrm>
        <a:off x="1191259" y="2724740"/>
        <a:ext cx="4424680" cy="1362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E372E-04B0-4402-B0B9-12EA0DD63DA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7380-F0A4-4B20-A44A-10577B33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5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217a04489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b217a04489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b217a04489_6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  <p:sp>
        <p:nvSpPr>
          <p:cNvPr id="725" name="Google Shape;725;gb217a04489_6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Gold section Intro">
  <p:cSld name="21 Gold section Intro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8328400" cy="6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10100195" y="5557469"/>
            <a:ext cx="1659933" cy="109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783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ext with small vertical photo to the right">
  <p:cSld name="21 Text with small vertical photo to the righ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/>
          <p:nvPr/>
        </p:nvSpPr>
        <p:spPr>
          <a:xfrm>
            <a:off x="6743867" y="-17267"/>
            <a:ext cx="5448000" cy="69152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a photo here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580667" y="1764300"/>
            <a:ext cx="6163200" cy="4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828754" lvl="2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438339" lvl="3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047924" lvl="4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657509" lvl="5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267093" lvl="6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876678" lvl="7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486263" lvl="8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415605" y="304667"/>
            <a:ext cx="622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330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ext with small vertical photo to the right 1">
  <p:cSld name="21 Text with small vertical photo to the right 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/>
          <p:nvPr/>
        </p:nvSpPr>
        <p:spPr>
          <a:xfrm>
            <a:off x="3383133" y="-17267"/>
            <a:ext cx="8808800" cy="69152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415603" y="304667"/>
            <a:ext cx="2777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0016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Chapter break agenda black with bracket">
  <p:cSld name="20 Chapter break agenda black with bracket">
    <p:bg>
      <p:bgPr>
        <a:solidFill>
          <a:srgbClr val="00000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54475" y="2726967"/>
            <a:ext cx="3716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2pPr>
            <a:lvl3pPr lvl="2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3pPr>
            <a:lvl4pPr lvl="3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4pPr>
            <a:lvl5pPr lvl="4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5pPr>
            <a:lvl6pPr lvl="5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6pPr>
            <a:lvl7pPr lvl="6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7pPr>
            <a:lvl8pPr lvl="7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8pPr>
            <a:lvl9pPr lvl="8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/>
          <p:nvPr/>
        </p:nvSpPr>
        <p:spPr>
          <a:xfrm>
            <a:off x="4834133" y="330500"/>
            <a:ext cx="1409600" cy="6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99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575683" y="678500"/>
            <a:ext cx="4982800" cy="5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1571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 Left heading">
  <p:cSld name="21  Left heading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438108" y="304800"/>
            <a:ext cx="302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0639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Speaker Intro Black (small photo)">
  <p:cSld name="21 Speaker Intro Black (small photo)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4903372" y="1710967"/>
            <a:ext cx="6908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>
                <a:solidFill>
                  <a:schemeClr val="accen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/>
          <p:nvPr/>
        </p:nvSpPr>
        <p:spPr>
          <a:xfrm>
            <a:off x="1132200" y="1498600"/>
            <a:ext cx="2640000" cy="2670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1"/>
          </p:nvPr>
        </p:nvSpPr>
        <p:spPr>
          <a:xfrm>
            <a:off x="4903372" y="1397000"/>
            <a:ext cx="6451600" cy="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2"/>
          </p:nvPr>
        </p:nvSpPr>
        <p:spPr>
          <a:xfrm>
            <a:off x="5045933" y="3987800"/>
            <a:ext cx="6451600" cy="2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2pPr>
            <a:lvl3pPr marL="1828754" lvl="2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3pPr>
            <a:lvl4pPr marL="2438339" lvl="3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4pPr>
            <a:lvl5pPr marL="3047924" lvl="4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5pPr>
            <a:lvl6pPr marL="3657509" lvl="5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6pPr>
            <a:lvl7pPr marL="4267093" lvl="6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7pPr>
            <a:lvl8pPr marL="4876678" lvl="7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8pPr>
            <a:lvl9pPr marL="5486263" lvl="8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886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 Left headline with text and subheading">
  <p:cSld name="20  Left headline with text and subheading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415607" y="304667"/>
            <a:ext cx="450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body" idx="1"/>
          </p:nvPr>
        </p:nvSpPr>
        <p:spPr>
          <a:xfrm>
            <a:off x="573159" y="1883884"/>
            <a:ext cx="4505200" cy="3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9470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gold horizontal block">
  <p:cSld name="21 Title plus gold horizontal bloc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5633" y="2346933"/>
            <a:ext cx="12217600" cy="45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7"/>
          <p:cNvSpPr txBox="1">
            <a:spLocks noGrp="1"/>
          </p:cNvSpPr>
          <p:nvPr>
            <p:ph type="title"/>
          </p:nvPr>
        </p:nvSpPr>
        <p:spPr>
          <a:xfrm>
            <a:off x="438108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body" idx="1"/>
          </p:nvPr>
        </p:nvSpPr>
        <p:spPr>
          <a:xfrm>
            <a:off x="573157" y="2750287"/>
            <a:ext cx="10427200" cy="3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9373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ext with Photo Web Standard">
  <p:cSld name="21 Text with Photo Web Standard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-100767" y="-18500"/>
            <a:ext cx="12292800" cy="32392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8"/>
          <p:cNvSpPr>
            <a:spLocks noGrp="1"/>
          </p:cNvSpPr>
          <p:nvPr>
            <p:ph type="pic" idx="2"/>
          </p:nvPr>
        </p:nvSpPr>
        <p:spPr>
          <a:xfrm>
            <a:off x="-101600" y="0"/>
            <a:ext cx="12293600" cy="3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8"/>
          <p:cNvSpPr/>
          <p:nvPr/>
        </p:nvSpPr>
        <p:spPr>
          <a:xfrm>
            <a:off x="2091633" y="2310200"/>
            <a:ext cx="8554000" cy="45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8"/>
          <p:cNvSpPr txBox="1"/>
          <p:nvPr/>
        </p:nvSpPr>
        <p:spPr>
          <a:xfrm>
            <a:off x="2242600" y="3174500"/>
            <a:ext cx="8245600" cy="368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2091633" y="2475887"/>
            <a:ext cx="7987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123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Headline with text 1">
  <p:cSld name="20 Headline with text 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>
            <a:off x="573157" y="1606433"/>
            <a:ext cx="10427200" cy="4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438108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1501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white horizontal block and black heading">
  <p:cSld name="21 Title plus white horizontal block and black heading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/>
          <p:nvPr/>
        </p:nvSpPr>
        <p:spPr>
          <a:xfrm>
            <a:off x="-12800" y="-53667"/>
            <a:ext cx="12348000" cy="24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113608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72" name="Google Shape;72;p20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10100195" y="5557469"/>
            <a:ext cx="1659933" cy="109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855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415600" y="3429004"/>
            <a:ext cx="113608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15600" y="5456388"/>
            <a:ext cx="1086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167" y="81499"/>
            <a:ext cx="5126600" cy="1422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8779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white horizontal block  and gold heading">
  <p:cSld name="21 Title plus white horizontal block  and gold heading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/>
          <p:nvPr/>
        </p:nvSpPr>
        <p:spPr>
          <a:xfrm>
            <a:off x="-12800" y="-53667"/>
            <a:ext cx="12204800" cy="1266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76" name="Google Shape;76;p21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10100195" y="5557469"/>
            <a:ext cx="1659933" cy="109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234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white horizontal block and black heading 1">
  <p:cSld name="21 Title plus white horizontal block and black heading 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/>
          <p:nvPr/>
        </p:nvSpPr>
        <p:spPr>
          <a:xfrm>
            <a:off x="-12800" y="-53667"/>
            <a:ext cx="12348000" cy="24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0" name="Google Shape;80;p2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10100195" y="5557469"/>
            <a:ext cx="1659933" cy="109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674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Headline with 3 column 2">
  <p:cSld name="21 Headline with 3 column 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l="67798" r="-93"/>
          <a:stretch/>
        </p:blipFill>
        <p:spPr>
          <a:xfrm>
            <a:off x="0" y="0"/>
            <a:ext cx="3937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430605" y="323203"/>
            <a:ext cx="320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1"/>
          </p:nvPr>
        </p:nvSpPr>
        <p:spPr>
          <a:xfrm>
            <a:off x="4495800" y="431800"/>
            <a:ext cx="3352800" cy="3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7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marL="1828754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marL="2438339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marL="3047924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marL="3657509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marL="4267093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marL="4876678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marL="5486263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2"/>
          </p:nvPr>
        </p:nvSpPr>
        <p:spPr>
          <a:xfrm>
            <a:off x="8406775" y="431800"/>
            <a:ext cx="3352800" cy="3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7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marL="1828754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marL="2438339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marL="3047924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marL="3657509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marL="4267093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marL="4876678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marL="5486263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194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Headline with text  1 black background">
  <p:cSld name="21 Headline with text  1 black background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569500" y="1606433"/>
            <a:ext cx="10273200" cy="4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8726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">
  <p:cSld name="21 Two Column Format Gold Right">
    <p:bg>
      <p:bgPr>
        <a:solidFill>
          <a:schemeClr val="accen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/>
          <p:nvPr/>
        </p:nvSpPr>
        <p:spPr>
          <a:xfrm>
            <a:off x="-18633" y="1167"/>
            <a:ext cx="6114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25"/>
          <p:cNvSpPr txBox="1">
            <a:spLocks noGrp="1"/>
          </p:cNvSpPr>
          <p:nvPr>
            <p:ph type="body" idx="1"/>
          </p:nvPr>
        </p:nvSpPr>
        <p:spPr>
          <a:xfrm>
            <a:off x="6744300" y="288567"/>
            <a:ext cx="4957600" cy="61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511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544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 2">
  <p:cSld name="21 Two Column Format Gold Right 2">
    <p:bg>
      <p:bgPr>
        <a:solidFill>
          <a:schemeClr val="l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26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6678700" y="1715933"/>
            <a:ext cx="4918400" cy="4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title"/>
          </p:nvPr>
        </p:nvSpPr>
        <p:spPr>
          <a:xfrm>
            <a:off x="6609400" y="288567"/>
            <a:ext cx="4611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082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 2 1">
  <p:cSld name="21 Two Column Format Gold Right 2 1">
    <p:bg>
      <p:bgPr>
        <a:solidFill>
          <a:schemeClr val="l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27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6609400" y="288567"/>
            <a:ext cx="4611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425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 1">
  <p:cSld name="21 Two Column Format Gold Right 1">
    <p:bg>
      <p:bgPr>
        <a:solidFill>
          <a:schemeClr val="accen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/>
        </p:nvSpPr>
        <p:spPr>
          <a:xfrm>
            <a:off x="-18633" y="1167"/>
            <a:ext cx="6114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28"/>
          <p:cNvSpPr txBox="1">
            <a:spLocks noGrp="1"/>
          </p:cNvSpPr>
          <p:nvPr>
            <p:ph type="body" idx="1"/>
          </p:nvPr>
        </p:nvSpPr>
        <p:spPr>
          <a:xfrm>
            <a:off x="414867" y="1862767"/>
            <a:ext cx="5206400" cy="61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511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8357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Headline with 3 column">
  <p:cSld name="21 Headline with 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>
            <a:spLocks noGrp="1"/>
          </p:cNvSpPr>
          <p:nvPr>
            <p:ph type="body" idx="1"/>
          </p:nvPr>
        </p:nvSpPr>
        <p:spPr>
          <a:xfrm>
            <a:off x="8249733" y="1550700"/>
            <a:ext cx="3491200" cy="4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328400" y="1584171"/>
            <a:ext cx="3491200" cy="4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3"/>
          </p:nvPr>
        </p:nvSpPr>
        <p:spPr>
          <a:xfrm>
            <a:off x="434467" y="1615323"/>
            <a:ext cx="3491200" cy="4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title"/>
          </p:nvPr>
        </p:nvSpPr>
        <p:spPr>
          <a:xfrm>
            <a:off x="434467" y="304800"/>
            <a:ext cx="1134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46994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bar">
  <p:cSld name="21 Chapter break ba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0" y="1752600"/>
            <a:ext cx="12192000" cy="20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62533" tIns="81233" rIns="162533" bIns="812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4933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0"/>
          <p:cNvSpPr txBox="1">
            <a:spLocks noGrp="1"/>
          </p:cNvSpPr>
          <p:nvPr>
            <p:ph type="title"/>
          </p:nvPr>
        </p:nvSpPr>
        <p:spPr>
          <a:xfrm>
            <a:off x="509116" y="2133600"/>
            <a:ext cx="10817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4" name="Google Shape;114;p30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10100195" y="5557469"/>
            <a:ext cx="1659933" cy="109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1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bg>
      <p:bgPr>
        <a:solidFill>
          <a:srgbClr val="E8E8E8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-23467" y="5093000"/>
            <a:ext cx="12215600" cy="176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982167" y="1816433"/>
            <a:ext cx="107296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4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467" y="5093000"/>
            <a:ext cx="5126625" cy="142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6096000" y="5270500"/>
            <a:ext cx="54772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 b="1" i="0" u="none" strike="noStrike" cap="none">
                <a:solidFill>
                  <a:srgbClr val="000000"/>
                </a:solidFill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9493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2 Column Format Black Right 1">
  <p:cSld name="21 2 Column Format Black Right 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>
            <a:spLocks noGrp="1"/>
          </p:cNvSpPr>
          <p:nvPr>
            <p:ph type="body" idx="1"/>
          </p:nvPr>
        </p:nvSpPr>
        <p:spPr>
          <a:xfrm>
            <a:off x="6699033" y="593367"/>
            <a:ext cx="5116000" cy="5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31"/>
          <p:cNvSpPr txBox="1">
            <a:spLocks noGrp="1"/>
          </p:cNvSpPr>
          <p:nvPr>
            <p:ph type="title"/>
          </p:nvPr>
        </p:nvSpPr>
        <p:spPr>
          <a:xfrm>
            <a:off x="432933" y="281633"/>
            <a:ext cx="511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7328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Maroon chapter break or bold statement">
  <p:cSld name="20 Maroon chapter break or bold statement">
    <p:bg>
      <p:bgPr>
        <a:solidFill>
          <a:schemeClr val="accen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8328400" cy="6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8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0" name="Google Shape;12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0467" y="5542889"/>
            <a:ext cx="1875133" cy="110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9373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over Intro White logo left bottom">
  <p:cSld name="21 Cover Intro White logo left bot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 txBox="1">
            <a:spLocks noGrp="1"/>
          </p:cNvSpPr>
          <p:nvPr>
            <p:ph type="title"/>
          </p:nvPr>
        </p:nvSpPr>
        <p:spPr>
          <a:xfrm>
            <a:off x="438108" y="1710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9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subTitle" idx="1"/>
          </p:nvPr>
        </p:nvSpPr>
        <p:spPr>
          <a:xfrm>
            <a:off x="438108" y="1340433"/>
            <a:ext cx="100116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4" name="Google Shape;12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0680" y="5065900"/>
            <a:ext cx="4619600" cy="128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4404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slide with photo placeholder">
  <p:cSld name="21 Title slide with photo placeholder">
    <p:bg>
      <p:bgPr>
        <a:solidFill>
          <a:schemeClr val="l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/>
          <p:nvPr/>
        </p:nvSpPr>
        <p:spPr>
          <a:xfrm>
            <a:off x="0" y="4847167"/>
            <a:ext cx="12192000" cy="2010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4"/>
          <p:cNvSpPr txBox="1">
            <a:spLocks noGrp="1"/>
          </p:cNvSpPr>
          <p:nvPr>
            <p:ph type="ctrTitle"/>
          </p:nvPr>
        </p:nvSpPr>
        <p:spPr>
          <a:xfrm>
            <a:off x="982167" y="1816433"/>
            <a:ext cx="107296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8" name="Google Shape;128;p34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5625" y="5089697"/>
            <a:ext cx="5126625" cy="142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4"/>
          <p:cNvSpPr txBox="1">
            <a:spLocks noGrp="1"/>
          </p:cNvSpPr>
          <p:nvPr>
            <p:ph type="body" idx="1"/>
          </p:nvPr>
        </p:nvSpPr>
        <p:spPr>
          <a:xfrm>
            <a:off x="5628067" y="5270497"/>
            <a:ext cx="59452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 b="1" i="0" u="none" strike="noStrike" cap="none">
                <a:solidFill>
                  <a:srgbClr val="000000"/>
                </a:solidFill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9121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Gold chapter break or bold statement gold with subheading">
  <p:cSld name="21 Gold chapter break or bold statement gold with subheading">
    <p:bg>
      <p:bgPr>
        <a:solidFill>
          <a:schemeClr val="accen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 txBox="1">
            <a:spLocks noGrp="1"/>
          </p:cNvSpPr>
          <p:nvPr>
            <p:ph type="title"/>
          </p:nvPr>
        </p:nvSpPr>
        <p:spPr>
          <a:xfrm>
            <a:off x="446236" y="1710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9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5"/>
          <p:cNvSpPr txBox="1">
            <a:spLocks noGrp="1"/>
          </p:cNvSpPr>
          <p:nvPr>
            <p:ph type="subTitle" idx="1"/>
          </p:nvPr>
        </p:nvSpPr>
        <p:spPr>
          <a:xfrm>
            <a:off x="446236" y="1340433"/>
            <a:ext cx="100116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7506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White with small gold bar">
  <p:cSld name="21 Chapter Break White with small gold ba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 txBox="1">
            <a:spLocks noGrp="1"/>
          </p:cNvSpPr>
          <p:nvPr>
            <p:ph type="subTitle" idx="1"/>
          </p:nvPr>
        </p:nvSpPr>
        <p:spPr>
          <a:xfrm>
            <a:off x="453113" y="1340433"/>
            <a:ext cx="100116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36"/>
          <p:cNvSpPr txBox="1">
            <a:spLocks noGrp="1"/>
          </p:cNvSpPr>
          <p:nvPr>
            <p:ph type="title"/>
          </p:nvPr>
        </p:nvSpPr>
        <p:spPr>
          <a:xfrm>
            <a:off x="453113" y="15077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28142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Maroon chapter break or bold statement with subheading">
  <p:cSld name="21 Maroon chapter break or bold statement with subheading">
    <p:bg>
      <p:bgPr>
        <a:solidFill>
          <a:schemeClr val="accen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>
            <a:spLocks noGrp="1"/>
          </p:cNvSpPr>
          <p:nvPr>
            <p:ph type="title"/>
          </p:nvPr>
        </p:nvSpPr>
        <p:spPr>
          <a:xfrm>
            <a:off x="445611" y="1710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9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ubTitle" idx="1"/>
          </p:nvPr>
        </p:nvSpPr>
        <p:spPr>
          <a:xfrm>
            <a:off x="445611" y="1340433"/>
            <a:ext cx="100116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149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bar 2">
  <p:cSld name="21 Chapter break bar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/>
          <p:nvPr/>
        </p:nvSpPr>
        <p:spPr>
          <a:xfrm>
            <a:off x="0" y="1752600"/>
            <a:ext cx="12192000" cy="205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62533" tIns="81233" rIns="162533" bIns="812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4933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8"/>
          <p:cNvSpPr txBox="1">
            <a:spLocks noGrp="1"/>
          </p:cNvSpPr>
          <p:nvPr>
            <p:ph type="title"/>
          </p:nvPr>
        </p:nvSpPr>
        <p:spPr>
          <a:xfrm>
            <a:off x="509116" y="2133600"/>
            <a:ext cx="10817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42" name="Google Shape;142;p38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10100195" y="5557469"/>
            <a:ext cx="1659933" cy="109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8307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bar 1">
  <p:cSld name="21 Chapter break bar 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/>
          <p:nvPr/>
        </p:nvSpPr>
        <p:spPr>
          <a:xfrm>
            <a:off x="0" y="1752600"/>
            <a:ext cx="12192000" cy="20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62533" tIns="81233" rIns="162533" bIns="812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4933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9"/>
          <p:cNvSpPr txBox="1">
            <a:spLocks noGrp="1"/>
          </p:cNvSpPr>
          <p:nvPr>
            <p:ph type="title"/>
          </p:nvPr>
        </p:nvSpPr>
        <p:spPr>
          <a:xfrm>
            <a:off x="509116" y="2133600"/>
            <a:ext cx="10817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6" name="Google Shape;146;p39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10100195" y="5557469"/>
            <a:ext cx="1659933" cy="109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18309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all out plus image 1">
  <p:cSld name="21 Call out plus image 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395776" y="305300"/>
            <a:ext cx="24804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95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One Col Headers and Text">
  <p:cSld name="21 One Col Headers and 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11" y="3046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88164" y="1606433"/>
            <a:ext cx="10427200" cy="4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2" y="6536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8604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2 Column Format Black Right">
  <p:cSld name="21 2 Column Format Black Righ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/>
          <p:nvPr/>
        </p:nvSpPr>
        <p:spPr>
          <a:xfrm>
            <a:off x="6174067" y="0"/>
            <a:ext cx="6018000" cy="689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1"/>
          <p:cNvSpPr txBox="1">
            <a:spLocks noGrp="1"/>
          </p:cNvSpPr>
          <p:nvPr>
            <p:ph type="body" idx="1"/>
          </p:nvPr>
        </p:nvSpPr>
        <p:spPr>
          <a:xfrm>
            <a:off x="6713533" y="677967"/>
            <a:ext cx="5116000" cy="5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1"/>
          <p:cNvSpPr txBox="1">
            <a:spLocks noGrp="1"/>
          </p:cNvSpPr>
          <p:nvPr>
            <p:ph type="title"/>
          </p:nvPr>
        </p:nvSpPr>
        <p:spPr>
          <a:xfrm>
            <a:off x="438108" y="305885"/>
            <a:ext cx="511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332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lank slide with logo only" type="title">
  <p:cSld name="21 Blank slide with logo only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10100195" y="5557469"/>
            <a:ext cx="1659933" cy="109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410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lank slide with logo only 1">
  <p:cSld name="21 Blank slide with logo only 1">
    <p:bg>
      <p:bgPr>
        <a:solidFill>
          <a:schemeClr val="dk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54330" y="5589734"/>
            <a:ext cx="1875133" cy="110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921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slide 2">
  <p:cSld name="21 Title slide 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00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Agenda White Right Agenda">
  <p:cSld name="21 Agenda White Right Agenda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562556" y="3047200"/>
            <a:ext cx="390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highlight>
                  <a:schemeClr val="accent1"/>
                </a:highlight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5450787" y="313167"/>
            <a:ext cx="5786800" cy="6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828754" lvl="2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438339" lvl="3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047924" lvl="4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657509" lvl="5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267093" lvl="6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876678" lvl="7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486263" lvl="8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9"/>
          <p:cNvCxnSpPr/>
          <p:nvPr/>
        </p:nvCxnSpPr>
        <p:spPr>
          <a:xfrm>
            <a:off x="4964907" y="2512400"/>
            <a:ext cx="0" cy="184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28122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lank">
  <p:cSld name="21 Blank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86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533" y="1179000"/>
            <a:ext cx="11360800" cy="5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9954465" y="6479177"/>
            <a:ext cx="190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533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Copyright © 2021</a:t>
            </a:r>
            <a:r>
              <a:rPr lang="en" sz="533">
                <a:solidFill>
                  <a:srgbClr val="B7B7B7"/>
                </a:solidFill>
              </a:rPr>
              <a:t> </a:t>
            </a:r>
            <a:r>
              <a:rPr lang="en" sz="533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Arizona Board of Regents</a:t>
            </a:r>
            <a:endParaRPr sz="533" b="0" i="0" u="none" strike="noStrike" cap="non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249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96">
          <p15:clr>
            <a:srgbClr val="EA4335"/>
          </p15:clr>
        </p15:guide>
        <p15:guide id="4" pos="5564">
          <p15:clr>
            <a:srgbClr val="EA4335"/>
          </p15:clr>
        </p15:guide>
        <p15:guide id="5" orient="horz" pos="144">
          <p15:clr>
            <a:srgbClr val="EA4335"/>
          </p15:clr>
        </p15:guide>
        <p15:guide id="6" orient="horz" pos="89">
          <p15:clr>
            <a:srgbClr val="EA4335"/>
          </p15:clr>
        </p15:guide>
        <p15:guide id="7" pos="153">
          <p15:clr>
            <a:srgbClr val="EA4335"/>
          </p15:clr>
        </p15:guide>
        <p15:guide id="8" orient="horz" pos="3096">
          <p15:clr>
            <a:srgbClr val="EA4335"/>
          </p15:clr>
        </p15:guide>
        <p15:guide id="9" orient="horz" pos="19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jpg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qNjZji4p1k?feature=oemb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C00AA-8C17-4A29-BAE1-7A0C1C11AF56}"/>
              </a:ext>
            </a:extLst>
          </p:cNvPr>
          <p:cNvSpPr txBox="1"/>
          <p:nvPr/>
        </p:nvSpPr>
        <p:spPr>
          <a:xfrm>
            <a:off x="357323" y="593538"/>
            <a:ext cx="11208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Indoor 3D Mapping &amp; Object Localization using Unmanned Ground Vehicle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2433D-6EEB-4806-B781-8213C4E0FF25}"/>
              </a:ext>
            </a:extLst>
          </p:cNvPr>
          <p:cNvSpPr txBox="1"/>
          <p:nvPr/>
        </p:nvSpPr>
        <p:spPr>
          <a:xfrm>
            <a:off x="456728" y="2040088"/>
            <a:ext cx="80035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1" u="none" strike="noStrike" baseline="0" dirty="0">
                <a:latin typeface="NimbusRomNo9L-Regu"/>
              </a:rPr>
              <a:t>Vam</a:t>
            </a:r>
            <a:r>
              <a:rPr lang="en-US" sz="2400" i="1" dirty="0">
                <a:latin typeface="NimbusRomNo9L-Regu"/>
              </a:rPr>
              <a:t>see Krishna Kella, </a:t>
            </a:r>
            <a:r>
              <a:rPr lang="en-US" sz="2000" i="1" dirty="0">
                <a:latin typeface="NimbusRomNo9L-Regu"/>
              </a:rPr>
              <a:t>MS RAS (EE)</a:t>
            </a:r>
          </a:p>
          <a:p>
            <a:pPr algn="l"/>
            <a:r>
              <a:rPr lang="en-US" sz="2400" i="1" dirty="0">
                <a:latin typeface="NimbusRomNo9L-Regu"/>
              </a:rPr>
              <a:t>Shivani Bandirala, </a:t>
            </a:r>
            <a:r>
              <a:rPr lang="en-US" sz="2000" i="1" dirty="0">
                <a:latin typeface="NimbusRomNo9L-Regu"/>
              </a:rPr>
              <a:t>MS RAS (EE)</a:t>
            </a:r>
          </a:p>
          <a:p>
            <a:pPr algn="l"/>
            <a:r>
              <a:rPr lang="en-US" sz="2400" i="1" dirty="0">
                <a:latin typeface="NimbusRomNo9L-Regu"/>
              </a:rPr>
              <a:t>Anup Renikunta, </a:t>
            </a:r>
            <a:r>
              <a:rPr lang="en-US" sz="2000" i="1" dirty="0">
                <a:latin typeface="NimbusRomNo9L-Regu"/>
              </a:rPr>
              <a:t>MS RAS (AI)</a:t>
            </a:r>
          </a:p>
          <a:p>
            <a:pPr algn="l"/>
            <a:endParaRPr lang="en-US" sz="2000" b="0" i="1" u="none" strike="noStrike" baseline="0" dirty="0">
              <a:latin typeface="NimbusRomNo9L-Reg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7F01F1-F1AD-7DF0-FF18-0AE813AE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86" y="573359"/>
            <a:ext cx="11265517" cy="4880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2B540-3B4D-AD5C-F04B-7797EA3F2ABD}"/>
              </a:ext>
            </a:extLst>
          </p:cNvPr>
          <p:cNvSpPr txBox="1"/>
          <p:nvPr/>
        </p:nvSpPr>
        <p:spPr>
          <a:xfrm>
            <a:off x="4918806" y="5577702"/>
            <a:ext cx="2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Object Localization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9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A2213-E4E9-418E-9DD3-39A01FB726DF}"/>
              </a:ext>
            </a:extLst>
          </p:cNvPr>
          <p:cNvSpPr txBox="1"/>
          <p:nvPr/>
        </p:nvSpPr>
        <p:spPr>
          <a:xfrm>
            <a:off x="77972" y="375684"/>
            <a:ext cx="12114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Hardware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FA9EE42-C968-4AEF-EF6E-C406ABF67CFD}"/>
              </a:ext>
            </a:extLst>
          </p:cNvPr>
          <p:cNvSpPr txBox="1"/>
          <p:nvPr/>
        </p:nvSpPr>
        <p:spPr>
          <a:xfrm>
            <a:off x="399248" y="2165870"/>
            <a:ext cx="3736147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Raspberry Pi 4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L298 Motor Driver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RealSesne D435 Camera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Yd LiDAR X4 </a:t>
            </a:r>
          </a:p>
        </p:txBody>
      </p:sp>
      <p:graphicFrame>
        <p:nvGraphicFramePr>
          <p:cNvPr id="177" name="Object 176">
            <a:extLst>
              <a:ext uri="{FF2B5EF4-FFF2-40B4-BE49-F238E27FC236}">
                <a16:creationId xmlns:a16="http://schemas.microsoft.com/office/drawing/2014/main" id="{C0F38757-C1B2-C9D5-2C27-9B8BDBE8FD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184750"/>
              </p:ext>
            </p:extLst>
          </p:nvPr>
        </p:nvGraphicFramePr>
        <p:xfrm>
          <a:off x="4852086" y="1479164"/>
          <a:ext cx="3196282" cy="179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Bitmap Image" r:id="rId3" imgW="4876920" imgH="2743200" progId="Paint.Picture">
                  <p:embed/>
                </p:oleObj>
              </mc:Choice>
              <mc:Fallback>
                <p:oleObj name="Bitmap Image" r:id="rId3" imgW="4876920" imgH="2743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2086" y="1479164"/>
                        <a:ext cx="3196282" cy="179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9" name="Picture 17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47D89AE-5118-4FBE-709B-6E1741FEA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990" y="1598142"/>
            <a:ext cx="1814383" cy="1814383"/>
          </a:xfrm>
          <a:prstGeom prst="rect">
            <a:avLst/>
          </a:prstGeom>
        </p:spPr>
      </p:pic>
      <p:graphicFrame>
        <p:nvGraphicFramePr>
          <p:cNvPr id="180" name="Object 179">
            <a:extLst>
              <a:ext uri="{FF2B5EF4-FFF2-40B4-BE49-F238E27FC236}">
                <a16:creationId xmlns:a16="http://schemas.microsoft.com/office/drawing/2014/main" id="{7A3E50A4-6563-9687-1EA7-A6F309FBBB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919617"/>
              </p:ext>
            </p:extLst>
          </p:nvPr>
        </p:nvGraphicFramePr>
        <p:xfrm>
          <a:off x="4747768" y="3976707"/>
          <a:ext cx="2774436" cy="1712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Bitmap Image" r:id="rId6" imgW="4444920" imgH="2743200" progId="Paint.Picture">
                  <p:embed/>
                </p:oleObj>
              </mc:Choice>
              <mc:Fallback>
                <p:oleObj name="Bitmap Image" r:id="rId6" imgW="4444920" imgH="2743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7768" y="3976707"/>
                        <a:ext cx="2774436" cy="1712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B27C3B35-0B78-BFD4-6B41-94EE4655C725}"/>
              </a:ext>
            </a:extLst>
          </p:cNvPr>
          <p:cNvSpPr txBox="1"/>
          <p:nvPr/>
        </p:nvSpPr>
        <p:spPr>
          <a:xfrm>
            <a:off x="399248" y="1495641"/>
            <a:ext cx="3629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Major Components </a:t>
            </a:r>
          </a:p>
        </p:txBody>
      </p:sp>
      <p:pic>
        <p:nvPicPr>
          <p:cNvPr id="183" name="Picture 182" descr="A picture containing sport&#10;&#10;Description automatically generated">
            <a:extLst>
              <a:ext uri="{FF2B5EF4-FFF2-40B4-BE49-F238E27FC236}">
                <a16:creationId xmlns:a16="http://schemas.microsoft.com/office/drawing/2014/main" id="{D38983D3-9C9C-4106-F93C-9C1C26168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36" y="3596410"/>
            <a:ext cx="2226275" cy="22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6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E7D04D86-8916-6641-53E4-AC8E9F01D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9" t="4747" r="9671" b="6544"/>
          <a:stretch/>
        </p:blipFill>
        <p:spPr>
          <a:xfrm rot="5400000">
            <a:off x="6360290" y="1152560"/>
            <a:ext cx="4466373" cy="3730734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B55F0D9D-BDE7-C247-C17C-018A04E7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8495" r="19791" b="6544"/>
          <a:stretch/>
        </p:blipFill>
        <p:spPr>
          <a:xfrm rot="5400000">
            <a:off x="839527" y="1123223"/>
            <a:ext cx="4466371" cy="37894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D303B5-EB58-3FBD-4ABC-D8FC23C0949D}"/>
              </a:ext>
            </a:extLst>
          </p:cNvPr>
          <p:cNvSpPr txBox="1"/>
          <p:nvPr/>
        </p:nvSpPr>
        <p:spPr>
          <a:xfrm>
            <a:off x="7018638" y="5354595"/>
            <a:ext cx="32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Autonomous Navigation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B3126-D579-5F0B-3F28-A810590A89DE}"/>
              </a:ext>
            </a:extLst>
          </p:cNvPr>
          <p:cNvSpPr txBox="1"/>
          <p:nvPr/>
        </p:nvSpPr>
        <p:spPr>
          <a:xfrm>
            <a:off x="1276865" y="5417064"/>
            <a:ext cx="380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Controlled Using Twist Keyboard</a:t>
            </a:r>
          </a:p>
        </p:txBody>
      </p:sp>
    </p:spTree>
    <p:extLst>
      <p:ext uri="{BB962C8B-B14F-4D97-AF65-F5344CB8AC3E}">
        <p14:creationId xmlns:p14="http://schemas.microsoft.com/office/powerpoint/2010/main" val="6755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70272E-484F-478F-90E5-BC0CD87C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16502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Indoor 3D Mapping and Object Localization using UGV">
            <a:hlinkClick r:id="" action="ppaction://media"/>
            <a:extLst>
              <a:ext uri="{FF2B5EF4-FFF2-40B4-BE49-F238E27FC236}">
                <a16:creationId xmlns:a16="http://schemas.microsoft.com/office/drawing/2014/main" id="{5EC0476F-FF4E-EC56-2614-F689A8CB34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944" y="342029"/>
            <a:ext cx="10109916" cy="57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A2213-E4E9-418E-9DD3-39A01FB726DF}"/>
              </a:ext>
            </a:extLst>
          </p:cNvPr>
          <p:cNvSpPr txBox="1"/>
          <p:nvPr/>
        </p:nvSpPr>
        <p:spPr>
          <a:xfrm>
            <a:off x="263691" y="382318"/>
            <a:ext cx="12114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Learning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C062B-8272-B354-16E0-5B9E5FBBDC5A}"/>
              </a:ext>
            </a:extLst>
          </p:cNvPr>
          <p:cNvSpPr txBox="1"/>
          <p:nvPr/>
        </p:nvSpPr>
        <p:spPr>
          <a:xfrm>
            <a:off x="420210" y="2218944"/>
            <a:ext cx="7348071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Robot Operating System (ROS)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SLAM 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 Robot Design.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Integrating ROS and Hardware.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A2213-E4E9-418E-9DD3-39A01FB726DF}"/>
              </a:ext>
            </a:extLst>
          </p:cNvPr>
          <p:cNvSpPr txBox="1"/>
          <p:nvPr/>
        </p:nvSpPr>
        <p:spPr>
          <a:xfrm>
            <a:off x="263691" y="382318"/>
            <a:ext cx="12114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C062B-8272-B354-16E0-5B9E5FBBDC5A}"/>
              </a:ext>
            </a:extLst>
          </p:cNvPr>
          <p:cNvSpPr txBox="1"/>
          <p:nvPr/>
        </p:nvSpPr>
        <p:spPr>
          <a:xfrm>
            <a:off x="420210" y="2218944"/>
            <a:ext cx="7348071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Pre-trained Model to Detect the Objects.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Detecting the Same objects multiple times while navigating.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Managing the Power Usage of Raspberry Pi.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Computation Power of Raspberry Pi </a:t>
            </a:r>
          </a:p>
        </p:txBody>
      </p:sp>
    </p:spTree>
    <p:extLst>
      <p:ext uri="{BB962C8B-B14F-4D97-AF65-F5344CB8AC3E}">
        <p14:creationId xmlns:p14="http://schemas.microsoft.com/office/powerpoint/2010/main" val="372313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06654B-01CE-4DB8-980A-26029C6A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93" y="1119749"/>
            <a:ext cx="6463212" cy="3856075"/>
          </a:xfrm>
        </p:spPr>
        <p:txBody>
          <a:bodyPr/>
          <a:lstStyle/>
          <a:p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55304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7A113C-D1BF-4963-BBFD-5B854680C425}"/>
              </a:ext>
            </a:extLst>
          </p:cNvPr>
          <p:cNvSpPr txBox="1"/>
          <p:nvPr/>
        </p:nvSpPr>
        <p:spPr>
          <a:xfrm>
            <a:off x="458375" y="1768724"/>
            <a:ext cx="11155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latin typeface="Calibri" panose="020F0502020204030204" pitchFamily="34" charset="0"/>
                <a:cs typeface="Calibri" panose="020F0502020204030204" pitchFamily="34" charset="0"/>
              </a:rPr>
              <a:t>“Search for Survivors &amp; Objects in unkown environment”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A234C-A4D6-411B-8AE1-D3B479F119CE}"/>
              </a:ext>
            </a:extLst>
          </p:cNvPr>
          <p:cNvSpPr txBox="1"/>
          <p:nvPr/>
        </p:nvSpPr>
        <p:spPr>
          <a:xfrm>
            <a:off x="139149" y="222657"/>
            <a:ext cx="11267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Inspiration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16452-AC58-9EFD-A4FA-89890288D465}"/>
              </a:ext>
            </a:extLst>
          </p:cNvPr>
          <p:cNvSpPr txBox="1"/>
          <p:nvPr/>
        </p:nvSpPr>
        <p:spPr>
          <a:xfrm>
            <a:off x="211015" y="4729716"/>
            <a:ext cx="10962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3D Dynamic Scene Graphs: Actionable Spatial Perception with Places, Objects, and Humans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5DFC8-5D86-9564-5658-94400964888A}"/>
              </a:ext>
            </a:extLst>
          </p:cNvPr>
          <p:cNvSpPr txBox="1"/>
          <p:nvPr/>
        </p:nvSpPr>
        <p:spPr>
          <a:xfrm>
            <a:off x="211015" y="5129826"/>
            <a:ext cx="5698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1" u="none" strike="noStrike" baseline="0" dirty="0">
                <a:latin typeface="NimbusRomNo9L-Regu"/>
              </a:rPr>
              <a:t>Antoni </a:t>
            </a:r>
            <a:r>
              <a:rPr lang="en-US" sz="1400" b="0" i="1" u="none" strike="noStrike" baseline="0" dirty="0" err="1">
                <a:latin typeface="NimbusRomNo9L-Regu"/>
              </a:rPr>
              <a:t>Rosinol</a:t>
            </a:r>
            <a:r>
              <a:rPr lang="en-US" sz="1400" b="0" i="1" u="none" strike="noStrike" baseline="0" dirty="0">
                <a:latin typeface="NimbusRomNo9L-Regu"/>
              </a:rPr>
              <a:t>, Arjun Gupta, Marcus Abate, </a:t>
            </a:r>
            <a:r>
              <a:rPr lang="en-US" sz="1400" b="0" i="1" u="none" strike="noStrike" baseline="0" dirty="0" err="1">
                <a:latin typeface="NimbusRomNo9L-Regu"/>
              </a:rPr>
              <a:t>Jingnan</a:t>
            </a:r>
            <a:r>
              <a:rPr lang="en-US" sz="1400" b="0" i="1" u="none" strike="noStrike" baseline="0" dirty="0">
                <a:latin typeface="NimbusRomNo9L-Regu"/>
              </a:rPr>
              <a:t> Shi, Luca </a:t>
            </a:r>
            <a:r>
              <a:rPr lang="en-US" sz="1400" b="0" i="1" u="none" strike="noStrike" baseline="0" dirty="0" err="1">
                <a:latin typeface="NimbusRomNo9L-Regu"/>
              </a:rPr>
              <a:t>Carlone</a:t>
            </a:r>
            <a:endParaRPr lang="en-US" sz="1400" b="0" i="1" u="none" strike="noStrike" baseline="0" dirty="0">
              <a:latin typeface="NimbusRomNo9L-Regu"/>
            </a:endParaRPr>
          </a:p>
          <a:p>
            <a:pPr algn="l"/>
            <a:r>
              <a:rPr lang="en-US" sz="1400" b="0" i="1" u="none" strike="noStrike" baseline="0" dirty="0">
                <a:latin typeface="NimbusRomNo9L-Regu"/>
              </a:rPr>
              <a:t>Laboratory for Information &amp; Decision Systems (LIDS)</a:t>
            </a:r>
          </a:p>
          <a:p>
            <a:pPr algn="l"/>
            <a:r>
              <a:rPr lang="en-US" sz="1400" b="0" i="1" u="none" strike="noStrike" baseline="0" dirty="0">
                <a:latin typeface="NimbusRomNo9L-Regu"/>
              </a:rPr>
              <a:t>Massachusetts Institute of Technology</a:t>
            </a:r>
            <a:endParaRPr lang="en-US" sz="1400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70272E-484F-478F-90E5-BC0CD87C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Approch</a:t>
            </a:r>
          </a:p>
        </p:txBody>
      </p:sp>
    </p:spTree>
    <p:extLst>
      <p:ext uri="{BB962C8B-B14F-4D97-AF65-F5344CB8AC3E}">
        <p14:creationId xmlns:p14="http://schemas.microsoft.com/office/powerpoint/2010/main" val="3992631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295365-F262-4AE0-EE7C-5006D50B1D40}"/>
              </a:ext>
            </a:extLst>
          </p:cNvPr>
          <p:cNvSpPr txBox="1"/>
          <p:nvPr/>
        </p:nvSpPr>
        <p:spPr>
          <a:xfrm>
            <a:off x="782595" y="626076"/>
            <a:ext cx="10972800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Navigate an Environment and generate a 3D Map of the Environment.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Detect the Object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Localization of Object  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6A7F16B-77B0-07E6-DC2F-EEF8AF771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218120"/>
              </p:ext>
            </p:extLst>
          </p:nvPr>
        </p:nvGraphicFramePr>
        <p:xfrm>
          <a:off x="1471827" y="2421925"/>
          <a:ext cx="6807200" cy="4087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480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A2213-E4E9-418E-9DD3-39A01FB726DF}"/>
              </a:ext>
            </a:extLst>
          </p:cNvPr>
          <p:cNvSpPr txBox="1"/>
          <p:nvPr/>
        </p:nvSpPr>
        <p:spPr>
          <a:xfrm>
            <a:off x="222502" y="385732"/>
            <a:ext cx="1211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Overview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156E9D-2FFD-4EA9-C7F6-8661C6913BAA}"/>
              </a:ext>
            </a:extLst>
          </p:cNvPr>
          <p:cNvGrpSpPr/>
          <p:nvPr/>
        </p:nvGrpSpPr>
        <p:grpSpPr>
          <a:xfrm>
            <a:off x="463285" y="1573136"/>
            <a:ext cx="10197498" cy="3711728"/>
            <a:chOff x="3187108" y="1621250"/>
            <a:chExt cx="9292856" cy="32162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5DB969-EE75-6EF0-A2CB-740C75DD8216}"/>
                </a:ext>
              </a:extLst>
            </p:cNvPr>
            <p:cNvGrpSpPr/>
            <p:nvPr/>
          </p:nvGrpSpPr>
          <p:grpSpPr>
            <a:xfrm>
              <a:off x="5499416" y="1621250"/>
              <a:ext cx="6980548" cy="3216253"/>
              <a:chOff x="2130251" y="1450359"/>
              <a:chExt cx="10224899" cy="430781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121CFA-8E71-79E9-926A-C513561B8D9F}"/>
                  </a:ext>
                </a:extLst>
              </p:cNvPr>
              <p:cNvSpPr txBox="1"/>
              <p:nvPr/>
            </p:nvSpPr>
            <p:spPr>
              <a:xfrm>
                <a:off x="2130251" y="1891089"/>
                <a:ext cx="2074983" cy="412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Color Image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6213AE-227A-0C01-883A-FA153B351C79}"/>
                  </a:ext>
                </a:extLst>
              </p:cNvPr>
              <p:cNvSpPr txBox="1"/>
              <p:nvPr/>
            </p:nvSpPr>
            <p:spPr>
              <a:xfrm>
                <a:off x="2130251" y="2699768"/>
                <a:ext cx="207498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Depth Image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9523F9-9136-83E1-E20E-3CB4AD3EB187}"/>
                  </a:ext>
                </a:extLst>
              </p:cNvPr>
              <p:cNvSpPr txBox="1"/>
              <p:nvPr/>
            </p:nvSpPr>
            <p:spPr>
              <a:xfrm>
                <a:off x="2187400" y="3287519"/>
                <a:ext cx="2074983" cy="412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 Depth Points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672610D-DC52-28B6-F69F-DB672180AB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6610" t="21067" r="10477" b="30375"/>
              <a:stretch/>
            </p:blipFill>
            <p:spPr>
              <a:xfrm>
                <a:off x="9722062" y="1450359"/>
                <a:ext cx="1545310" cy="125958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294FE3-81A5-5469-4B36-C67415F2C995}"/>
                  </a:ext>
                </a:extLst>
              </p:cNvPr>
              <p:cNvSpPr txBox="1"/>
              <p:nvPr/>
            </p:nvSpPr>
            <p:spPr>
              <a:xfrm>
                <a:off x="9676380" y="2709948"/>
                <a:ext cx="2678770" cy="37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Object Detection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E01209-EE7D-EB71-93DB-3DD3C24E3C23}"/>
                  </a:ext>
                </a:extLst>
              </p:cNvPr>
              <p:cNvSpPr txBox="1"/>
              <p:nvPr/>
            </p:nvSpPr>
            <p:spPr>
              <a:xfrm>
                <a:off x="2138304" y="4392410"/>
                <a:ext cx="2074983" cy="412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Odometry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EB3FF8-5FB8-C080-BAD9-6AD5F7532A3A}"/>
                  </a:ext>
                </a:extLst>
              </p:cNvPr>
              <p:cNvSpPr txBox="1"/>
              <p:nvPr/>
            </p:nvSpPr>
            <p:spPr>
              <a:xfrm>
                <a:off x="2138304" y="4845724"/>
                <a:ext cx="2074983" cy="412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LaserScan</a:t>
                </a:r>
              </a:p>
            </p:txBody>
          </p:sp>
          <p:pic>
            <p:nvPicPr>
              <p:cNvPr id="15" name="Picture 1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9D784EDF-B76F-8D34-6851-9EEE8C233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7914" y="3885997"/>
                <a:ext cx="1763701" cy="1584342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0C806F-43EE-616B-AB0B-9D12B177864C}"/>
                  </a:ext>
                </a:extLst>
              </p:cNvPr>
              <p:cNvSpPr txBox="1"/>
              <p:nvPr/>
            </p:nvSpPr>
            <p:spPr>
              <a:xfrm>
                <a:off x="10319918" y="5481176"/>
                <a:ext cx="13916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3D Mapping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7DE02-40B1-8583-C445-34ACB74BF69C}"/>
                  </a:ext>
                </a:extLst>
              </p:cNvPr>
              <p:cNvSpPr txBox="1"/>
              <p:nvPr/>
            </p:nvSpPr>
            <p:spPr>
              <a:xfrm>
                <a:off x="9653355" y="3330435"/>
                <a:ext cx="2058260" cy="412233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Object Pose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2501AE-A27E-33ED-C9A8-11E83F7BCD4D}"/>
                  </a:ext>
                </a:extLst>
              </p:cNvPr>
              <p:cNvSpPr txBox="1"/>
              <p:nvPr/>
            </p:nvSpPr>
            <p:spPr>
              <a:xfrm>
                <a:off x="5837841" y="1895488"/>
                <a:ext cx="2074983" cy="412233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Darknet Ros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D958D2-934F-2F90-A738-1F65E96A187A}"/>
                  </a:ext>
                </a:extLst>
              </p:cNvPr>
              <p:cNvSpPr txBox="1"/>
              <p:nvPr/>
            </p:nvSpPr>
            <p:spPr>
              <a:xfrm>
                <a:off x="5788745" y="4252178"/>
                <a:ext cx="2074984" cy="91440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 Rtabmap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7F61AD-C27C-FB5E-D4F5-9357743CCF41}"/>
                  </a:ext>
                </a:extLst>
              </p:cNvPr>
              <p:cNvSpPr txBox="1"/>
              <p:nvPr/>
            </p:nvSpPr>
            <p:spPr>
              <a:xfrm>
                <a:off x="5837841" y="3125997"/>
                <a:ext cx="2074983" cy="412233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Jsk_pcl_ros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29D45C1-9116-58AA-25CB-A5D9B7DF3DB2}"/>
                  </a:ext>
                </a:extLst>
              </p:cNvPr>
              <p:cNvCxnSpPr>
                <a:stCxn id="8" idx="3"/>
                <a:endCxn id="18" idx="1"/>
              </p:cNvCxnSpPr>
              <p:nvPr/>
            </p:nvCxnSpPr>
            <p:spPr>
              <a:xfrm>
                <a:off x="4205234" y="2097207"/>
                <a:ext cx="1632607" cy="43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CDF240F-EDDB-6181-0D48-85AF4A939A7D}"/>
                  </a:ext>
                </a:extLst>
              </p:cNvPr>
              <p:cNvCxnSpPr>
                <a:cxnSpLocks/>
                <a:stCxn id="8" idx="3"/>
                <a:endCxn id="19" idx="1"/>
              </p:cNvCxnSpPr>
              <p:nvPr/>
            </p:nvCxnSpPr>
            <p:spPr>
              <a:xfrm>
                <a:off x="4205234" y="2097207"/>
                <a:ext cx="1583510" cy="2487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8C7ACFC-1756-DC42-2593-CD3F4BF0416C}"/>
                  </a:ext>
                </a:extLst>
              </p:cNvPr>
              <p:cNvCxnSpPr>
                <a:cxnSpLocks/>
                <a:stCxn id="13" idx="3"/>
                <a:endCxn id="19" idx="1"/>
              </p:cNvCxnSpPr>
              <p:nvPr/>
            </p:nvCxnSpPr>
            <p:spPr>
              <a:xfrm flipV="1">
                <a:off x="4213288" y="4584890"/>
                <a:ext cx="1575457" cy="13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E01BC6A-30FF-D81C-5C70-295DD27365B9}"/>
                  </a:ext>
                </a:extLst>
              </p:cNvPr>
              <p:cNvCxnSpPr>
                <a:cxnSpLocks/>
                <a:stCxn id="14" idx="3"/>
                <a:endCxn id="19" idx="1"/>
              </p:cNvCxnSpPr>
              <p:nvPr/>
            </p:nvCxnSpPr>
            <p:spPr>
              <a:xfrm flipV="1">
                <a:off x="4213288" y="4584890"/>
                <a:ext cx="1575457" cy="4669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751A684-2638-0484-13ED-D52B15D97C7D}"/>
                  </a:ext>
                </a:extLst>
              </p:cNvPr>
              <p:cNvCxnSpPr>
                <a:cxnSpLocks/>
                <a:stCxn id="10" idx="3"/>
                <a:endCxn id="19" idx="1"/>
              </p:cNvCxnSpPr>
              <p:nvPr/>
            </p:nvCxnSpPr>
            <p:spPr>
              <a:xfrm>
                <a:off x="4262384" y="3493637"/>
                <a:ext cx="1526361" cy="10912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F60F3D4-C7E7-8DA5-9020-49C01A638F80}"/>
                  </a:ext>
                </a:extLst>
              </p:cNvPr>
              <p:cNvCxnSpPr>
                <a:cxnSpLocks/>
                <a:stCxn id="9" idx="3"/>
                <a:endCxn id="19" idx="1"/>
              </p:cNvCxnSpPr>
              <p:nvPr/>
            </p:nvCxnSpPr>
            <p:spPr>
              <a:xfrm>
                <a:off x="4205234" y="2884434"/>
                <a:ext cx="1583510" cy="17004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7E4563E-C85F-3FEC-2049-6936F6FF2BE4}"/>
                  </a:ext>
                </a:extLst>
              </p:cNvPr>
              <p:cNvCxnSpPr>
                <a:cxnSpLocks/>
                <a:stCxn id="19" idx="3"/>
                <a:endCxn id="15" idx="1"/>
              </p:cNvCxnSpPr>
              <p:nvPr/>
            </p:nvCxnSpPr>
            <p:spPr>
              <a:xfrm>
                <a:off x="7863728" y="4584890"/>
                <a:ext cx="2084186" cy="93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155DCB3-EDEC-408B-7CFA-62AAC9348A11}"/>
                  </a:ext>
                </a:extLst>
              </p:cNvPr>
              <p:cNvCxnSpPr>
                <a:stCxn id="9" idx="3"/>
                <a:endCxn id="20" idx="1"/>
              </p:cNvCxnSpPr>
              <p:nvPr/>
            </p:nvCxnSpPr>
            <p:spPr>
              <a:xfrm>
                <a:off x="4205234" y="2884434"/>
                <a:ext cx="1632607" cy="4476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0A6CC49-4556-1224-AA7D-05035E3C4303}"/>
                  </a:ext>
                </a:extLst>
              </p:cNvPr>
              <p:cNvCxnSpPr>
                <a:stCxn id="10" idx="3"/>
                <a:endCxn id="20" idx="1"/>
              </p:cNvCxnSpPr>
              <p:nvPr/>
            </p:nvCxnSpPr>
            <p:spPr>
              <a:xfrm flipV="1">
                <a:off x="4262384" y="3332114"/>
                <a:ext cx="1575457" cy="161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E8CD350-55DF-F934-AA88-D0A7A8AC16E0}"/>
                  </a:ext>
                </a:extLst>
              </p:cNvPr>
              <p:cNvCxnSpPr>
                <a:stCxn id="18" idx="3"/>
                <a:endCxn id="11" idx="1"/>
              </p:cNvCxnSpPr>
              <p:nvPr/>
            </p:nvCxnSpPr>
            <p:spPr>
              <a:xfrm flipV="1">
                <a:off x="7912824" y="2080153"/>
                <a:ext cx="1809237" cy="21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1D0769D-D926-F469-A198-26846DBB2AC4}"/>
                  </a:ext>
                </a:extLst>
              </p:cNvPr>
              <p:cNvCxnSpPr>
                <a:stCxn id="20" idx="3"/>
                <a:endCxn id="17" idx="1"/>
              </p:cNvCxnSpPr>
              <p:nvPr/>
            </p:nvCxnSpPr>
            <p:spPr>
              <a:xfrm>
                <a:off x="7912824" y="3332114"/>
                <a:ext cx="1740531" cy="204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1EBF0280-F734-8A53-0325-EB8BD1EE3C3C}"/>
                </a:ext>
              </a:extLst>
            </p:cNvPr>
            <p:cNvSpPr/>
            <p:nvPr/>
          </p:nvSpPr>
          <p:spPr>
            <a:xfrm>
              <a:off x="5075227" y="3713113"/>
              <a:ext cx="227066" cy="917580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E9C327A7-8F05-2D92-05A8-1507E12AA4F9}"/>
                </a:ext>
              </a:extLst>
            </p:cNvPr>
            <p:cNvSpPr/>
            <p:nvPr/>
          </p:nvSpPr>
          <p:spPr>
            <a:xfrm>
              <a:off x="5142058" y="1852241"/>
              <a:ext cx="323840" cy="1651935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D94DEB8-0EBC-99B1-CA00-C76903824E6E}"/>
                </a:ext>
              </a:extLst>
            </p:cNvPr>
            <p:cNvSpPr txBox="1"/>
            <p:nvPr/>
          </p:nvSpPr>
          <p:spPr>
            <a:xfrm>
              <a:off x="3187108" y="2515503"/>
              <a:ext cx="1930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RealSense D435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361236-F41A-9F05-054A-C7F9D500E737}"/>
                </a:ext>
              </a:extLst>
            </p:cNvPr>
            <p:cNvSpPr txBox="1"/>
            <p:nvPr/>
          </p:nvSpPr>
          <p:spPr>
            <a:xfrm>
              <a:off x="4429348" y="3996339"/>
              <a:ext cx="688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UGV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96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70272E-484F-478F-90E5-BC0CD87C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Implementation  </a:t>
            </a:r>
          </a:p>
        </p:txBody>
      </p:sp>
    </p:spTree>
    <p:extLst>
      <p:ext uri="{BB962C8B-B14F-4D97-AF65-F5344CB8AC3E}">
        <p14:creationId xmlns:p14="http://schemas.microsoft.com/office/powerpoint/2010/main" val="359817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959F5D-1AA9-0F90-3D4F-940FBCA35370}"/>
              </a:ext>
            </a:extLst>
          </p:cNvPr>
          <p:cNvSpPr txBox="1"/>
          <p:nvPr/>
        </p:nvSpPr>
        <p:spPr>
          <a:xfrm>
            <a:off x="0" y="243879"/>
            <a:ext cx="12114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Simulation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F46B3-063B-2E96-3607-51E1C20F32F4}"/>
              </a:ext>
            </a:extLst>
          </p:cNvPr>
          <p:cNvSpPr txBox="1"/>
          <p:nvPr/>
        </p:nvSpPr>
        <p:spPr>
          <a:xfrm>
            <a:off x="477794" y="2228671"/>
            <a:ext cx="10066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World</a:t>
            </a:r>
            <a:r>
              <a:rPr lang="en-US" dirty="0"/>
              <a:t> : AWS Small House world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Mobile Robot </a:t>
            </a:r>
            <a:r>
              <a:rPr lang="en-US" dirty="0"/>
              <a:t>: TurtleBot3 Waffle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B5CE86-DE1E-1460-8AD3-C4F12A31B0F0}"/>
              </a:ext>
            </a:extLst>
          </p:cNvPr>
          <p:cNvSpPr txBox="1"/>
          <p:nvPr/>
        </p:nvSpPr>
        <p:spPr>
          <a:xfrm>
            <a:off x="477794" y="1779373"/>
            <a:ext cx="2702011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Gazebo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2846A-5B9A-F13D-85F6-40B48AEE1096}"/>
              </a:ext>
            </a:extLst>
          </p:cNvPr>
          <p:cNvSpPr txBox="1"/>
          <p:nvPr/>
        </p:nvSpPr>
        <p:spPr>
          <a:xfrm>
            <a:off x="477794" y="4345486"/>
            <a:ext cx="100666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rviz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rtabMap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B7294-6DD6-4EB3-DDFE-8298E5CFCA58}"/>
              </a:ext>
            </a:extLst>
          </p:cNvPr>
          <p:cNvSpPr txBox="1"/>
          <p:nvPr/>
        </p:nvSpPr>
        <p:spPr>
          <a:xfrm>
            <a:off x="477794" y="3896188"/>
            <a:ext cx="2702011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Visualization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70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57216F-28D4-5CBE-C687-626A0C4E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5" y="637547"/>
            <a:ext cx="11495709" cy="45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3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65C3D-D0DF-91C3-224F-D7BE2D34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9" y="378858"/>
            <a:ext cx="11281596" cy="4226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90FA9-2F2E-D759-99FB-26ECF8BF92EE}"/>
              </a:ext>
            </a:extLst>
          </p:cNvPr>
          <p:cNvSpPr txBox="1"/>
          <p:nvPr/>
        </p:nvSpPr>
        <p:spPr>
          <a:xfrm>
            <a:off x="5395783" y="4704492"/>
            <a:ext cx="1540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3D Mapping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1086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ASU Template Master (Official from the Hub)">
  <a:themeElements>
    <a:clrScheme name="ASU 2021 Color">
      <a:dk1>
        <a:srgbClr val="191919"/>
      </a:dk1>
      <a:lt1>
        <a:srgbClr val="FFFFFF"/>
      </a:lt1>
      <a:dk2>
        <a:srgbClr val="D0D0D0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7474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234</Words>
  <Application>Microsoft Office PowerPoint</Application>
  <PresentationFormat>Widescreen</PresentationFormat>
  <Paragraphs>61</Paragraphs>
  <Slides>17</Slides>
  <Notes>2</Notes>
  <HiddenSlides>1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Google Sans</vt:lpstr>
      <vt:lpstr>NimbusRomNo9L-Regu</vt:lpstr>
      <vt:lpstr>2021 ASU Template Master (Official from the Hub)</vt:lpstr>
      <vt:lpstr>Paintbrush Picture</vt:lpstr>
      <vt:lpstr>PowerPoint Presentation</vt:lpstr>
      <vt:lpstr>PowerPoint Presentation</vt:lpstr>
      <vt:lpstr>Approch</vt:lpstr>
      <vt:lpstr>PowerPoint Presentation</vt:lpstr>
      <vt:lpstr>PowerPoint Presentation</vt:lpstr>
      <vt:lpstr>Implementation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PowerPoint Presentation</vt:lpstr>
      <vt:lpstr>PowerPoint Presentation</vt:lpstr>
      <vt:lpstr>PowerPoint Presentation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Vamsee Krishna Kella</dc:creator>
  <cp:lastModifiedBy>Vamsee Krishna Kella</cp:lastModifiedBy>
  <cp:revision>55</cp:revision>
  <dcterms:created xsi:type="dcterms:W3CDTF">2022-04-12T01:06:31Z</dcterms:created>
  <dcterms:modified xsi:type="dcterms:W3CDTF">2022-05-05T09:19:48Z</dcterms:modified>
</cp:coreProperties>
</file>